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60" r:id="rId6"/>
  </p:sldIdLst>
  <p:sldSz cx="21383625" cy="30275213"/>
  <p:notesSz cx="6735763" cy="9866313"/>
  <p:defaultTextStyle>
    <a:defPPr>
      <a:defRPr lang="zh-TW"/>
    </a:defPPr>
    <a:lvl1pPr marL="0" algn="l" defTabSz="2950957" rtl="0" eaLnBrk="1" latinLnBrk="0" hangingPunct="1">
      <a:defRPr sz="5794" kern="1200">
        <a:solidFill>
          <a:schemeClr val="tx1"/>
        </a:solidFill>
        <a:latin typeface="+mn-lt"/>
        <a:ea typeface="+mn-ea"/>
        <a:cs typeface="+mn-cs"/>
      </a:defRPr>
    </a:lvl1pPr>
    <a:lvl2pPr marL="1475479" algn="l" defTabSz="2950957" rtl="0" eaLnBrk="1" latinLnBrk="0" hangingPunct="1">
      <a:defRPr sz="5794" kern="1200">
        <a:solidFill>
          <a:schemeClr val="tx1"/>
        </a:solidFill>
        <a:latin typeface="+mn-lt"/>
        <a:ea typeface="+mn-ea"/>
        <a:cs typeface="+mn-cs"/>
      </a:defRPr>
    </a:lvl2pPr>
    <a:lvl3pPr marL="2950957" algn="l" defTabSz="2950957" rtl="0" eaLnBrk="1" latinLnBrk="0" hangingPunct="1">
      <a:defRPr sz="5794" kern="1200">
        <a:solidFill>
          <a:schemeClr val="tx1"/>
        </a:solidFill>
        <a:latin typeface="+mn-lt"/>
        <a:ea typeface="+mn-ea"/>
        <a:cs typeface="+mn-cs"/>
      </a:defRPr>
    </a:lvl3pPr>
    <a:lvl4pPr marL="4426435" algn="l" defTabSz="2950957" rtl="0" eaLnBrk="1" latinLnBrk="0" hangingPunct="1">
      <a:defRPr sz="5794" kern="1200">
        <a:solidFill>
          <a:schemeClr val="tx1"/>
        </a:solidFill>
        <a:latin typeface="+mn-lt"/>
        <a:ea typeface="+mn-ea"/>
        <a:cs typeface="+mn-cs"/>
      </a:defRPr>
    </a:lvl4pPr>
    <a:lvl5pPr marL="5901914" algn="l" defTabSz="2950957" rtl="0" eaLnBrk="1" latinLnBrk="0" hangingPunct="1">
      <a:defRPr sz="5794" kern="1200">
        <a:solidFill>
          <a:schemeClr val="tx1"/>
        </a:solidFill>
        <a:latin typeface="+mn-lt"/>
        <a:ea typeface="+mn-ea"/>
        <a:cs typeface="+mn-cs"/>
      </a:defRPr>
    </a:lvl5pPr>
    <a:lvl6pPr marL="7377391" algn="l" defTabSz="2950957" rtl="0" eaLnBrk="1" latinLnBrk="0" hangingPunct="1">
      <a:defRPr sz="5794" kern="1200">
        <a:solidFill>
          <a:schemeClr val="tx1"/>
        </a:solidFill>
        <a:latin typeface="+mn-lt"/>
        <a:ea typeface="+mn-ea"/>
        <a:cs typeface="+mn-cs"/>
      </a:defRPr>
    </a:lvl6pPr>
    <a:lvl7pPr marL="8852870" algn="l" defTabSz="2950957" rtl="0" eaLnBrk="1" latinLnBrk="0" hangingPunct="1">
      <a:defRPr sz="5794" kern="1200">
        <a:solidFill>
          <a:schemeClr val="tx1"/>
        </a:solidFill>
        <a:latin typeface="+mn-lt"/>
        <a:ea typeface="+mn-ea"/>
        <a:cs typeface="+mn-cs"/>
      </a:defRPr>
    </a:lvl7pPr>
    <a:lvl8pPr marL="10328346" algn="l" defTabSz="2950957" rtl="0" eaLnBrk="1" latinLnBrk="0" hangingPunct="1">
      <a:defRPr sz="5794" kern="1200">
        <a:solidFill>
          <a:schemeClr val="tx1"/>
        </a:solidFill>
        <a:latin typeface="+mn-lt"/>
        <a:ea typeface="+mn-ea"/>
        <a:cs typeface="+mn-cs"/>
      </a:defRPr>
    </a:lvl8pPr>
    <a:lvl9pPr marL="11803826" algn="l" defTabSz="2950957" rtl="0" eaLnBrk="1" latinLnBrk="0" hangingPunct="1">
      <a:defRPr sz="57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2244" y="88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BF1D0A05-46C8-4AFB-8DBA-8D6350AC3057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062163" y="739775"/>
            <a:ext cx="26114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78F10327-6E81-4258-82FA-A1781B7FCD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16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50957" rtl="0" eaLnBrk="1" latinLnBrk="0" hangingPunct="1">
      <a:defRPr sz="3886" kern="1200">
        <a:solidFill>
          <a:schemeClr val="tx1"/>
        </a:solidFill>
        <a:latin typeface="+mn-lt"/>
        <a:ea typeface="+mn-ea"/>
        <a:cs typeface="+mn-cs"/>
      </a:defRPr>
    </a:lvl1pPr>
    <a:lvl2pPr marL="1475479" algn="l" defTabSz="2950957" rtl="0" eaLnBrk="1" latinLnBrk="0" hangingPunct="1">
      <a:defRPr sz="3886" kern="1200">
        <a:solidFill>
          <a:schemeClr val="tx1"/>
        </a:solidFill>
        <a:latin typeface="+mn-lt"/>
        <a:ea typeface="+mn-ea"/>
        <a:cs typeface="+mn-cs"/>
      </a:defRPr>
    </a:lvl2pPr>
    <a:lvl3pPr marL="2950957" algn="l" defTabSz="2950957" rtl="0" eaLnBrk="1" latinLnBrk="0" hangingPunct="1">
      <a:defRPr sz="3886" kern="1200">
        <a:solidFill>
          <a:schemeClr val="tx1"/>
        </a:solidFill>
        <a:latin typeface="+mn-lt"/>
        <a:ea typeface="+mn-ea"/>
        <a:cs typeface="+mn-cs"/>
      </a:defRPr>
    </a:lvl3pPr>
    <a:lvl4pPr marL="4426435" algn="l" defTabSz="2950957" rtl="0" eaLnBrk="1" latinLnBrk="0" hangingPunct="1">
      <a:defRPr sz="3886" kern="1200">
        <a:solidFill>
          <a:schemeClr val="tx1"/>
        </a:solidFill>
        <a:latin typeface="+mn-lt"/>
        <a:ea typeface="+mn-ea"/>
        <a:cs typeface="+mn-cs"/>
      </a:defRPr>
    </a:lvl4pPr>
    <a:lvl5pPr marL="5901914" algn="l" defTabSz="2950957" rtl="0" eaLnBrk="1" latinLnBrk="0" hangingPunct="1">
      <a:defRPr sz="3886" kern="1200">
        <a:solidFill>
          <a:schemeClr val="tx1"/>
        </a:solidFill>
        <a:latin typeface="+mn-lt"/>
        <a:ea typeface="+mn-ea"/>
        <a:cs typeface="+mn-cs"/>
      </a:defRPr>
    </a:lvl5pPr>
    <a:lvl6pPr marL="7377391" algn="l" defTabSz="2950957" rtl="0" eaLnBrk="1" latinLnBrk="0" hangingPunct="1">
      <a:defRPr sz="3886" kern="1200">
        <a:solidFill>
          <a:schemeClr val="tx1"/>
        </a:solidFill>
        <a:latin typeface="+mn-lt"/>
        <a:ea typeface="+mn-ea"/>
        <a:cs typeface="+mn-cs"/>
      </a:defRPr>
    </a:lvl6pPr>
    <a:lvl7pPr marL="8852870" algn="l" defTabSz="2950957" rtl="0" eaLnBrk="1" latinLnBrk="0" hangingPunct="1">
      <a:defRPr sz="3886" kern="1200">
        <a:solidFill>
          <a:schemeClr val="tx1"/>
        </a:solidFill>
        <a:latin typeface="+mn-lt"/>
        <a:ea typeface="+mn-ea"/>
        <a:cs typeface="+mn-cs"/>
      </a:defRPr>
    </a:lvl7pPr>
    <a:lvl8pPr marL="10328346" algn="l" defTabSz="2950957" rtl="0" eaLnBrk="1" latinLnBrk="0" hangingPunct="1">
      <a:defRPr sz="3886" kern="1200">
        <a:solidFill>
          <a:schemeClr val="tx1"/>
        </a:solidFill>
        <a:latin typeface="+mn-lt"/>
        <a:ea typeface="+mn-ea"/>
        <a:cs typeface="+mn-cs"/>
      </a:defRPr>
    </a:lvl8pPr>
    <a:lvl9pPr marL="11803826" algn="l" defTabSz="2950957" rtl="0" eaLnBrk="1" latinLnBrk="0" hangingPunct="1">
      <a:defRPr sz="38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062163" y="739775"/>
            <a:ext cx="2611437" cy="37004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0327-6E81-4258-82FA-A1781B7FCD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71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66938" y="679450"/>
            <a:ext cx="2401887" cy="34020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0327-6E81-4258-82FA-A1781B7FCDB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12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17070842"/>
            <a:ext cx="21383625" cy="132043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12" name="Rectangle 11"/>
          <p:cNvSpPr/>
          <p:nvPr/>
        </p:nvSpPr>
        <p:spPr>
          <a:xfrm>
            <a:off x="1" y="3"/>
            <a:ext cx="21383625" cy="170708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 dirty="0"/>
          </a:p>
        </p:txBody>
      </p:sp>
      <p:sp>
        <p:nvSpPr>
          <p:cNvPr id="13" name="Rectangle 12"/>
          <p:cNvSpPr/>
          <p:nvPr/>
        </p:nvSpPr>
        <p:spPr>
          <a:xfrm>
            <a:off x="1" y="11708851"/>
            <a:ext cx="21383625" cy="100917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14" name="Oval 13"/>
          <p:cNvSpPr/>
          <p:nvPr/>
        </p:nvSpPr>
        <p:spPr>
          <a:xfrm>
            <a:off x="1" y="7064217"/>
            <a:ext cx="21383625" cy="22538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6531" y="22304885"/>
            <a:ext cx="13182384" cy="3894189"/>
          </a:xfrm>
        </p:spPr>
        <p:txBody>
          <a:bodyPr>
            <a:normAutofit/>
          </a:bodyPr>
          <a:lstStyle>
            <a:lvl1pPr marL="0" indent="0" algn="l">
              <a:buNone/>
              <a:defRPr sz="7062">
                <a:solidFill>
                  <a:schemeClr val="tx2"/>
                </a:solidFill>
              </a:defRPr>
            </a:lvl1pPr>
            <a:lvl2pPr marL="147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1950" y="13827758"/>
            <a:ext cx="16779857" cy="7916084"/>
          </a:xfrm>
          <a:effectLst/>
        </p:spPr>
        <p:txBody>
          <a:bodyPr>
            <a:noAutofit/>
          </a:bodyPr>
          <a:lstStyle>
            <a:lvl1pPr marL="2064540" indent="-1474672" algn="l">
              <a:defRPr sz="1737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4921" y="3229353"/>
            <a:ext cx="14968538" cy="1533944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98111" y="1662167"/>
            <a:ext cx="4811315" cy="2312508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3579" y="3229355"/>
            <a:ext cx="11293488" cy="216081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672953" y="3229356"/>
            <a:ext cx="14968538" cy="15339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7070842"/>
            <a:ext cx="21383625" cy="132043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8" name="Rectangle 7"/>
          <p:cNvSpPr/>
          <p:nvPr/>
        </p:nvSpPr>
        <p:spPr>
          <a:xfrm>
            <a:off x="1" y="3"/>
            <a:ext cx="21383625" cy="170708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 dirty="0"/>
          </a:p>
        </p:txBody>
      </p:sp>
      <p:sp>
        <p:nvSpPr>
          <p:cNvPr id="9" name="Rectangle 8"/>
          <p:cNvSpPr/>
          <p:nvPr/>
        </p:nvSpPr>
        <p:spPr>
          <a:xfrm>
            <a:off x="1" y="11708851"/>
            <a:ext cx="21383625" cy="100917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10" name="Oval 9"/>
          <p:cNvSpPr/>
          <p:nvPr/>
        </p:nvSpPr>
        <p:spPr>
          <a:xfrm>
            <a:off x="1" y="7064217"/>
            <a:ext cx="21383625" cy="22538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712" y="9591336"/>
            <a:ext cx="13953299" cy="10698063"/>
          </a:xfrm>
          <a:effectLst/>
        </p:spPr>
        <p:txBody>
          <a:bodyPr anchor="b"/>
          <a:lstStyle>
            <a:lvl1pPr algn="r">
              <a:defRPr sz="14901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9557" y="20340246"/>
            <a:ext cx="13962251" cy="3688209"/>
          </a:xfrm>
        </p:spPr>
        <p:txBody>
          <a:bodyPr anchor="t"/>
          <a:lstStyle>
            <a:lvl1pPr marL="0" indent="0" algn="r">
              <a:buNone/>
              <a:defRPr sz="6497">
                <a:solidFill>
                  <a:schemeClr val="tx2"/>
                </a:solidFill>
              </a:defRPr>
            </a:lvl1pPr>
            <a:lvl2pPr marL="1474672" indent="0">
              <a:buNone/>
              <a:defRPr sz="5791">
                <a:solidFill>
                  <a:schemeClr val="tx1">
                    <a:tint val="75000"/>
                  </a:schemeClr>
                </a:solidFill>
              </a:defRPr>
            </a:lvl2pPr>
            <a:lvl3pPr marL="2949343" indent="0">
              <a:buNone/>
              <a:defRPr sz="5226">
                <a:solidFill>
                  <a:schemeClr val="tx1">
                    <a:tint val="75000"/>
                  </a:schemeClr>
                </a:solidFill>
              </a:defRPr>
            </a:lvl3pPr>
            <a:lvl4pPr marL="4424015" indent="0">
              <a:buNone/>
              <a:defRPr sz="4520">
                <a:solidFill>
                  <a:schemeClr val="tx1">
                    <a:tint val="75000"/>
                  </a:schemeClr>
                </a:solidFill>
              </a:defRPr>
            </a:lvl4pPr>
            <a:lvl5pPr marL="5898687" indent="0">
              <a:buNone/>
              <a:defRPr sz="4520">
                <a:solidFill>
                  <a:schemeClr val="tx1">
                    <a:tint val="75000"/>
                  </a:schemeClr>
                </a:solidFill>
              </a:defRPr>
            </a:lvl5pPr>
            <a:lvl6pPr marL="7373357" indent="0">
              <a:buNone/>
              <a:defRPr sz="4520">
                <a:solidFill>
                  <a:schemeClr val="tx1">
                    <a:tint val="75000"/>
                  </a:schemeClr>
                </a:solidFill>
              </a:defRPr>
            </a:lvl6pPr>
            <a:lvl7pPr marL="8848029" indent="0">
              <a:buNone/>
              <a:defRPr sz="4520">
                <a:solidFill>
                  <a:schemeClr val="tx1">
                    <a:tint val="75000"/>
                  </a:schemeClr>
                </a:solidFill>
              </a:defRPr>
            </a:lvl7pPr>
            <a:lvl8pPr marL="10322700" indent="0">
              <a:buNone/>
              <a:defRPr sz="4520">
                <a:solidFill>
                  <a:schemeClr val="tx1">
                    <a:tint val="75000"/>
                  </a:schemeClr>
                </a:solidFill>
              </a:defRPr>
            </a:lvl8pPr>
            <a:lvl9pPr marL="11797372" indent="0">
              <a:buNone/>
              <a:defRPr sz="4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672952" y="3229353"/>
            <a:ext cx="7826407" cy="15339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0862883" y="3229356"/>
            <a:ext cx="7826407" cy="15339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955" y="3229358"/>
            <a:ext cx="7826407" cy="282428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7698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474672" indent="0">
              <a:buNone/>
              <a:defRPr sz="6497" b="1"/>
            </a:lvl2pPr>
            <a:lvl3pPr marL="2949343" indent="0">
              <a:buNone/>
              <a:defRPr sz="5791" b="1"/>
            </a:lvl3pPr>
            <a:lvl4pPr marL="4424015" indent="0">
              <a:buNone/>
              <a:defRPr sz="5226" b="1"/>
            </a:lvl4pPr>
            <a:lvl5pPr marL="5898687" indent="0">
              <a:buNone/>
              <a:defRPr sz="5226" b="1"/>
            </a:lvl5pPr>
            <a:lvl6pPr marL="7373357" indent="0">
              <a:buNone/>
              <a:defRPr sz="5226" b="1"/>
            </a:lvl6pPr>
            <a:lvl7pPr marL="8848029" indent="0">
              <a:buNone/>
              <a:defRPr sz="5226" b="1"/>
            </a:lvl7pPr>
            <a:lvl8pPr marL="10322700" indent="0">
              <a:buNone/>
              <a:defRPr sz="5226" b="1"/>
            </a:lvl8pPr>
            <a:lvl9pPr marL="11797372" indent="0">
              <a:buNone/>
              <a:defRPr sz="522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4400" y="6181863"/>
            <a:ext cx="7826407" cy="12110085"/>
          </a:xfrm>
        </p:spPr>
        <p:txBody>
          <a:bodyPr>
            <a:normAutofit/>
          </a:bodyPr>
          <a:lstStyle>
            <a:lvl1pPr>
              <a:defRPr sz="5791"/>
            </a:lvl1pPr>
            <a:lvl2pPr>
              <a:defRPr sz="5791"/>
            </a:lvl2pPr>
            <a:lvl3pPr>
              <a:defRPr sz="5226"/>
            </a:lvl3pPr>
            <a:lvl4pPr>
              <a:defRPr sz="5226"/>
            </a:lvl4pPr>
            <a:lvl5pPr>
              <a:defRPr sz="5226"/>
            </a:lvl5pPr>
            <a:lvl6pPr>
              <a:defRPr sz="5226"/>
            </a:lvl6pPr>
            <a:lvl7pPr>
              <a:defRPr sz="5226"/>
            </a:lvl7pPr>
            <a:lvl8pPr>
              <a:defRPr sz="5226"/>
            </a:lvl8pPr>
            <a:lvl9pPr>
              <a:defRPr sz="522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7909" y="3229358"/>
            <a:ext cx="7826407" cy="282428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7698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474672" indent="0">
              <a:buNone/>
              <a:defRPr sz="6497" b="1"/>
            </a:lvl2pPr>
            <a:lvl3pPr marL="2949343" indent="0">
              <a:buNone/>
              <a:defRPr sz="5791" b="1"/>
            </a:lvl3pPr>
            <a:lvl4pPr marL="4424015" indent="0">
              <a:buNone/>
              <a:defRPr sz="5226" b="1"/>
            </a:lvl4pPr>
            <a:lvl5pPr marL="5898687" indent="0">
              <a:buNone/>
              <a:defRPr sz="5226" b="1"/>
            </a:lvl5pPr>
            <a:lvl6pPr marL="7373357" indent="0">
              <a:buNone/>
              <a:defRPr sz="5226" b="1"/>
            </a:lvl6pPr>
            <a:lvl7pPr marL="8848029" indent="0">
              <a:buNone/>
              <a:defRPr sz="5226" b="1"/>
            </a:lvl7pPr>
            <a:lvl8pPr marL="10322700" indent="0">
              <a:buNone/>
              <a:defRPr sz="5226" b="1"/>
            </a:lvl8pPr>
            <a:lvl9pPr marL="11797372" indent="0">
              <a:buNone/>
              <a:defRPr sz="5226" b="1"/>
            </a:lvl9pPr>
          </a:lstStyle>
          <a:p>
            <a:pPr marL="0" lvl="0" indent="0" algn="ctr" defTabSz="2949343" rtl="0" eaLnBrk="1" latinLnBrk="0" hangingPunct="1">
              <a:spcBef>
                <a:spcPct val="20000"/>
              </a:spcBef>
              <a:spcAft>
                <a:spcPts val="96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2587" y="6176143"/>
            <a:ext cx="7826407" cy="12110085"/>
          </a:xfrm>
        </p:spPr>
        <p:txBody>
          <a:bodyPr>
            <a:normAutofit/>
          </a:bodyPr>
          <a:lstStyle>
            <a:lvl1pPr>
              <a:defRPr sz="5791"/>
            </a:lvl1pPr>
            <a:lvl2pPr>
              <a:defRPr sz="5791"/>
            </a:lvl2pPr>
            <a:lvl3pPr>
              <a:defRPr sz="5226"/>
            </a:lvl3pPr>
            <a:lvl4pPr>
              <a:defRPr sz="5226"/>
            </a:lvl4pPr>
            <a:lvl5pPr>
              <a:defRPr sz="5226"/>
            </a:lvl5pPr>
            <a:lvl6pPr>
              <a:defRPr sz="5226"/>
            </a:lvl6pPr>
            <a:lvl7pPr>
              <a:defRPr sz="5226"/>
            </a:lvl7pPr>
            <a:lvl8pPr>
              <a:defRPr sz="5226"/>
            </a:lvl8pPr>
            <a:lvl9pPr>
              <a:defRPr sz="522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258" y="9755353"/>
            <a:ext cx="8503138" cy="5555723"/>
          </a:xfrm>
          <a:effectLst/>
        </p:spPr>
        <p:txBody>
          <a:bodyPr anchor="b">
            <a:noAutofit/>
          </a:bodyPr>
          <a:lstStyle>
            <a:lvl1pPr marL="737336" indent="-737336" algn="l">
              <a:defRPr sz="8969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2129" y="3229360"/>
            <a:ext cx="9394121" cy="21608195"/>
          </a:xfrm>
        </p:spPr>
        <p:txBody>
          <a:bodyPr anchor="ctr"/>
          <a:lstStyle>
            <a:lvl1pPr>
              <a:defRPr sz="7062"/>
            </a:lvl1pPr>
            <a:lvl2pPr>
              <a:defRPr sz="6497"/>
            </a:lvl2pPr>
            <a:lvl3pPr>
              <a:defRPr sz="5791"/>
            </a:lvl3pPr>
            <a:lvl4pPr>
              <a:defRPr sz="5226"/>
            </a:lvl4pPr>
            <a:lvl5pPr>
              <a:defRPr sz="4520"/>
            </a:lvl5pPr>
            <a:lvl6pPr>
              <a:defRPr sz="6497"/>
            </a:lvl6pPr>
            <a:lvl7pPr>
              <a:defRPr sz="6497"/>
            </a:lvl7pPr>
            <a:lvl8pPr>
              <a:defRPr sz="6497"/>
            </a:lvl8pPr>
            <a:lvl9pPr>
              <a:defRPr sz="649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724" y="15441340"/>
            <a:ext cx="7924522" cy="9445082"/>
          </a:xfrm>
        </p:spPr>
        <p:txBody>
          <a:bodyPr/>
          <a:lstStyle>
            <a:lvl1pPr marL="0" indent="0">
              <a:buNone/>
              <a:defRPr sz="4520"/>
            </a:lvl1pPr>
            <a:lvl2pPr marL="1474672" indent="0">
              <a:buNone/>
              <a:defRPr sz="3884"/>
            </a:lvl2pPr>
            <a:lvl3pPr marL="2949343" indent="0">
              <a:buNone/>
              <a:defRPr sz="3178"/>
            </a:lvl3pPr>
            <a:lvl4pPr marL="4424015" indent="0">
              <a:buNone/>
              <a:defRPr sz="2895"/>
            </a:lvl4pPr>
            <a:lvl5pPr marL="5898687" indent="0">
              <a:buNone/>
              <a:defRPr sz="2895"/>
            </a:lvl5pPr>
            <a:lvl6pPr marL="7373357" indent="0">
              <a:buNone/>
              <a:defRPr sz="2895"/>
            </a:lvl6pPr>
            <a:lvl7pPr marL="8848029" indent="0">
              <a:buNone/>
              <a:defRPr sz="2895"/>
            </a:lvl7pPr>
            <a:lvl8pPr marL="10322700" indent="0">
              <a:buNone/>
              <a:defRPr sz="2895"/>
            </a:lvl8pPr>
            <a:lvl9pPr marL="11797372" indent="0">
              <a:buNone/>
              <a:defRPr sz="289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7070842"/>
            <a:ext cx="21383625" cy="132043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9" name="Rectangle 8"/>
          <p:cNvSpPr/>
          <p:nvPr/>
        </p:nvSpPr>
        <p:spPr>
          <a:xfrm>
            <a:off x="1" y="3"/>
            <a:ext cx="21383625" cy="170708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 dirty="0"/>
          </a:p>
        </p:txBody>
      </p:sp>
      <p:sp>
        <p:nvSpPr>
          <p:cNvPr id="10" name="Rectangle 9"/>
          <p:cNvSpPr/>
          <p:nvPr/>
        </p:nvSpPr>
        <p:spPr>
          <a:xfrm>
            <a:off x="1" y="11708851"/>
            <a:ext cx="21383625" cy="100917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11" name="Oval 10"/>
          <p:cNvSpPr/>
          <p:nvPr/>
        </p:nvSpPr>
        <p:spPr>
          <a:xfrm>
            <a:off x="1" y="7064217"/>
            <a:ext cx="21383625" cy="22538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65383" y="5045869"/>
            <a:ext cx="9622631" cy="1380796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6497"/>
            </a:lvl1pPr>
            <a:lvl2pPr marL="1474672" indent="0">
              <a:buNone/>
              <a:defRPr sz="8969"/>
            </a:lvl2pPr>
            <a:lvl3pPr marL="2949343" indent="0">
              <a:buNone/>
              <a:defRPr sz="7698"/>
            </a:lvl3pPr>
            <a:lvl4pPr marL="4424015" indent="0">
              <a:buNone/>
              <a:defRPr sz="6497"/>
            </a:lvl4pPr>
            <a:lvl5pPr marL="5898687" indent="0">
              <a:buNone/>
              <a:defRPr sz="6497"/>
            </a:lvl5pPr>
            <a:lvl6pPr marL="7373357" indent="0">
              <a:buNone/>
              <a:defRPr sz="6497"/>
            </a:lvl6pPr>
            <a:lvl7pPr marL="8848029" indent="0">
              <a:buNone/>
              <a:defRPr sz="6497"/>
            </a:lvl7pPr>
            <a:lvl8pPr marL="10322700" indent="0">
              <a:buNone/>
              <a:defRPr sz="6497"/>
            </a:lvl8pPr>
            <a:lvl9pPr marL="11797372" indent="0">
              <a:buNone/>
              <a:defRPr sz="649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2976" y="4460876"/>
            <a:ext cx="8638841" cy="9548833"/>
          </a:xfrm>
        </p:spPr>
        <p:txBody>
          <a:bodyPr anchor="b"/>
          <a:lstStyle>
            <a:lvl1pPr marL="589869" indent="-589869">
              <a:buFont typeface="Georgia" pitchFamily="18" charset="0"/>
              <a:buChar char="*"/>
              <a:defRPr sz="5226"/>
            </a:lvl1pPr>
            <a:lvl2pPr marL="1474672" indent="0">
              <a:buNone/>
              <a:defRPr sz="3884"/>
            </a:lvl2pPr>
            <a:lvl3pPr marL="2949343" indent="0">
              <a:buNone/>
              <a:defRPr sz="3178"/>
            </a:lvl3pPr>
            <a:lvl4pPr marL="4424015" indent="0">
              <a:buNone/>
              <a:defRPr sz="2895"/>
            </a:lvl4pPr>
            <a:lvl5pPr marL="5898687" indent="0">
              <a:buNone/>
              <a:defRPr sz="2895"/>
            </a:lvl5pPr>
            <a:lvl6pPr marL="7373357" indent="0">
              <a:buNone/>
              <a:defRPr sz="2895"/>
            </a:lvl6pPr>
            <a:lvl7pPr marL="8848029" indent="0">
              <a:buNone/>
              <a:defRPr sz="2895"/>
            </a:lvl7pPr>
            <a:lvl8pPr marL="10322700" indent="0">
              <a:buNone/>
              <a:defRPr sz="2895"/>
            </a:lvl8pPr>
            <a:lvl9pPr marL="11797372" indent="0">
              <a:buNone/>
              <a:defRPr sz="289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47" y="19708558"/>
            <a:ext cx="14928172" cy="5045869"/>
          </a:xfrm>
        </p:spPr>
        <p:txBody>
          <a:bodyPr anchor="b">
            <a:noAutofit/>
          </a:bodyPr>
          <a:lstStyle>
            <a:lvl1pPr algn="l">
              <a:defRPr sz="14901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2538215"/>
            <a:ext cx="21383625" cy="77369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8" name="Rectangle 7"/>
          <p:cNvSpPr/>
          <p:nvPr/>
        </p:nvSpPr>
        <p:spPr>
          <a:xfrm>
            <a:off x="1" y="1"/>
            <a:ext cx="21383625" cy="225382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 dirty="0"/>
          </a:p>
        </p:txBody>
      </p:sp>
      <p:sp>
        <p:nvSpPr>
          <p:cNvPr id="9" name="Rectangle 8"/>
          <p:cNvSpPr/>
          <p:nvPr/>
        </p:nvSpPr>
        <p:spPr>
          <a:xfrm>
            <a:off x="1" y="16635493"/>
            <a:ext cx="21383625" cy="100917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10" name="Oval 9"/>
          <p:cNvSpPr/>
          <p:nvPr/>
        </p:nvSpPr>
        <p:spPr>
          <a:xfrm>
            <a:off x="1" y="7064217"/>
            <a:ext cx="21383625" cy="22538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933" tIns="147467" rIns="294933" bIns="147467" rtlCol="0" anchor="ctr"/>
          <a:lstStyle/>
          <a:p>
            <a:pPr algn="ctr"/>
            <a:endParaRPr lang="en-US" sz="4092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3684" y="19301301"/>
            <a:ext cx="15229778" cy="5045869"/>
          </a:xfrm>
          <a:prstGeom prst="rect">
            <a:avLst/>
          </a:prstGeom>
          <a:effectLst/>
        </p:spPr>
        <p:txBody>
          <a:bodyPr vert="horz" lIns="417635" tIns="208818" rIns="417635" bIns="208818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953" y="3232624"/>
            <a:ext cx="14968538" cy="15339441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33948" y="27247698"/>
            <a:ext cx="5880497" cy="1611874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602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EDA495-35A8-438B-95B2-28CA5AE498F1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182" y="27247698"/>
            <a:ext cx="7840666" cy="1611874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602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9846" y="27247698"/>
            <a:ext cx="4276725" cy="1611874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884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53B563-7844-4E96-A3DD-E159FD642D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1032270" indent="-1032270" algn="r" defTabSz="294934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14901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737336" indent="-589869" algn="l" defTabSz="2949343" rtl="0" eaLnBrk="1" latinLnBrk="0" hangingPunct="1">
        <a:spcBef>
          <a:spcPct val="20000"/>
        </a:spcBef>
        <a:spcAft>
          <a:spcPts val="96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0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69606" indent="-589869" algn="l" defTabSz="2949343" rtl="0" eaLnBrk="1" latinLnBrk="0" hangingPunct="1">
        <a:spcBef>
          <a:spcPct val="20000"/>
        </a:spcBef>
        <a:spcAft>
          <a:spcPts val="96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654409" indent="-589869" algn="l" defTabSz="2949343" rtl="0" eaLnBrk="1" latinLnBrk="0" hangingPunct="1">
        <a:spcBef>
          <a:spcPct val="20000"/>
        </a:spcBef>
        <a:spcAft>
          <a:spcPts val="96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7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539212" indent="-589869" algn="l" defTabSz="2949343" rtl="0" eaLnBrk="1" latinLnBrk="0" hangingPunct="1">
        <a:spcBef>
          <a:spcPct val="20000"/>
        </a:spcBef>
        <a:spcAft>
          <a:spcPts val="96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22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483001" indent="-589869" algn="l" defTabSz="2949343" rtl="0" eaLnBrk="1" latinLnBrk="0" hangingPunct="1">
        <a:spcBef>
          <a:spcPct val="20000"/>
        </a:spcBef>
        <a:spcAft>
          <a:spcPts val="96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367804" indent="-589869" algn="l" defTabSz="2949343" rtl="0" eaLnBrk="1" latinLnBrk="0" hangingPunct="1">
        <a:spcBef>
          <a:spcPct val="20000"/>
        </a:spcBef>
        <a:spcAft>
          <a:spcPts val="96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6341087" indent="-589869" algn="l" defTabSz="2949343" rtl="0" eaLnBrk="1" latinLnBrk="0" hangingPunct="1">
        <a:spcBef>
          <a:spcPct val="20000"/>
        </a:spcBef>
        <a:spcAft>
          <a:spcPts val="96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7373357" indent="-589869" algn="l" defTabSz="2949343" rtl="0" eaLnBrk="1" latinLnBrk="0" hangingPunct="1">
        <a:spcBef>
          <a:spcPct val="20000"/>
        </a:spcBef>
        <a:spcAft>
          <a:spcPts val="96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8346641" indent="-589869" algn="l" defTabSz="2949343" rtl="0" eaLnBrk="1" latinLnBrk="0" hangingPunct="1">
        <a:spcBef>
          <a:spcPct val="20000"/>
        </a:spcBef>
        <a:spcAft>
          <a:spcPts val="96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49343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1pPr>
      <a:lvl2pPr marL="1474672" algn="l" defTabSz="2949343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2pPr>
      <a:lvl3pPr marL="2949343" algn="l" defTabSz="2949343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3pPr>
      <a:lvl4pPr marL="4424015" algn="l" defTabSz="2949343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4pPr>
      <a:lvl5pPr marL="5898687" algn="l" defTabSz="2949343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5pPr>
      <a:lvl6pPr marL="7373357" algn="l" defTabSz="2949343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6pPr>
      <a:lvl7pPr marL="8848029" algn="l" defTabSz="2949343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7pPr>
      <a:lvl8pPr marL="10322700" algn="l" defTabSz="2949343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8pPr>
      <a:lvl9pPr marL="11797372" algn="l" defTabSz="2949343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020404" y="5905425"/>
            <a:ext cx="3724096" cy="148399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1500" dirty="0">
                <a:latin typeface="標楷體" panose="03000509000000000000" pitchFamily="65" charset="-120"/>
                <a:ea typeface="標楷體" panose="03000509000000000000" pitchFamily="65" charset="-120"/>
              </a:rPr>
              <a:t>亞洲大學人文社會學院</a:t>
            </a:r>
            <a:endParaRPr lang="en-US" altLang="zh-TW" sz="1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15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社會工作學系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539651" y="2018426"/>
            <a:ext cx="3262432" cy="207520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歡迎加入系友會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5DA0AE-0F49-4CC5-927C-17CFC740F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0" y="25224897"/>
            <a:ext cx="7128000" cy="505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DAC559B-70C5-403C-AB40-24F1FB42F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41" y="25224876"/>
            <a:ext cx="7128000" cy="505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AF3DF36-6507-445D-8FD6-30FD469CF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9725" y="25224875"/>
            <a:ext cx="7128000" cy="505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大logo">
            <a:extLst>
              <a:ext uri="{FF2B5EF4-FFF2-40B4-BE49-F238E27FC236}">
                <a16:creationId xmlns:a16="http://schemas.microsoft.com/office/drawing/2014/main" id="{757FED72-5ADE-40FE-A103-97FF1AC77D2D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6173032" y="1600102"/>
            <a:ext cx="3418840" cy="345757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1708590-427C-4BA3-A6FC-B2803BA9B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906" y="11013107"/>
            <a:ext cx="8166388" cy="86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5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906836" y="954195"/>
            <a:ext cx="189513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800"/>
              </a:spcBef>
            </a:pPr>
            <a:r>
              <a:rPr lang="zh-TW" altLang="en-US" sz="12000" dirty="0"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  </a:t>
            </a:r>
            <a:r>
              <a:rPr lang="zh-TW" altLang="en-US" sz="12000" dirty="0">
                <a:solidFill>
                  <a:srgbClr val="0000FF"/>
                </a:solidFill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亞洲大學社會工作學系 </a:t>
            </a:r>
            <a:endParaRPr lang="en-US" altLang="zh-TW" sz="12000" dirty="0">
              <a:solidFill>
                <a:srgbClr val="0000FF"/>
              </a:solidFill>
              <a:latin typeface="華康儷圓 Std W7" panose="02000700000000000000" pitchFamily="50" charset="-120"/>
              <a:ea typeface="華康儷圓 Std W7" panose="02000700000000000000" pitchFamily="50" charset="-120"/>
            </a:endParaRPr>
          </a:p>
          <a:p>
            <a:endParaRPr lang="en-US" altLang="zh-TW" sz="4400" dirty="0">
              <a:latin typeface="華康儷圓 Std W7" panose="02000700000000000000" pitchFamily="50" charset="-120"/>
              <a:ea typeface="華康儷圓 Std W7" panose="02000700000000000000" pitchFamily="50" charset="-120"/>
            </a:endParaRPr>
          </a:p>
          <a:p>
            <a:pPr>
              <a:spcAft>
                <a:spcPts val="1200"/>
              </a:spcAft>
            </a:pPr>
            <a:endParaRPr lang="zh-TW" altLang="en-US" sz="8800" dirty="0">
              <a:latin typeface="華康儷圓 Std W7" panose="02000700000000000000" pitchFamily="50" charset="-120"/>
              <a:ea typeface="華康儷圓 Std W7" panose="02000700000000000000" pitchFamily="50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0F3F1FB-7007-46D3-910C-C8DE667DC391}"/>
              </a:ext>
            </a:extLst>
          </p:cNvPr>
          <p:cNvSpPr/>
          <p:nvPr/>
        </p:nvSpPr>
        <p:spPr>
          <a:xfrm>
            <a:off x="1697856" y="3448965"/>
            <a:ext cx="17778933" cy="190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親愛的社工系畢業系友，希望透過這封信邀請您加入亞大社工系友會！</a:t>
            </a:r>
          </a:p>
          <a:p>
            <a:pPr>
              <a:spcAft>
                <a:spcPts val="1200"/>
              </a:spcAft>
            </a:pP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我們曾一起度過青蔥歲月的校園時光，即使已經踏出校門，系上仍想與大家建立一個緊密的聯繫網絡。</a:t>
            </a:r>
          </a:p>
          <a:p>
            <a:pPr>
              <a:spcAft>
                <a:spcPts val="1200"/>
              </a:spcAft>
            </a:pP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社工系友會以及系友臉書提供一個平台，促進系友之間的聯繫和交流，讓亞大社工的情誼在平台中能夠分享彼此的工作經驗、專業發展和職業機會。在系友平台將公告學校、系上舉辦的各種活動、就業資訊、校園即景、系友動態與花絮等，讓大家能夠互相認識和建立友誼。</a:t>
            </a:r>
          </a:p>
          <a:p>
            <a:pPr>
              <a:spcAft>
                <a:spcPts val="1200"/>
              </a:spcAft>
            </a:pP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誠摯地邀請您加入社工系友會。若有任何疑問或建議，請隨時與系辦或師長聯繫。</a:t>
            </a:r>
          </a:p>
        </p:txBody>
      </p:sp>
      <p:pic>
        <p:nvPicPr>
          <p:cNvPr id="11" name="圖片 10" descr="大logo">
            <a:extLst>
              <a:ext uri="{FF2B5EF4-FFF2-40B4-BE49-F238E27FC236}">
                <a16:creationId xmlns:a16="http://schemas.microsoft.com/office/drawing/2014/main" id="{F69F80DE-D842-4C1D-B6E2-6E69683D42A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49774" y="936936"/>
            <a:ext cx="2141468" cy="246336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5353468-6F96-4FD5-A8A1-779D475E1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188" y="21402302"/>
            <a:ext cx="9001000" cy="7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36631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19B278FB1BD478F33EAD18015AD98" ma:contentTypeVersion="0" ma:contentTypeDescription="Create a new document." ma:contentTypeScope="" ma:versionID="4706f5d6b4314b2e54e1b25adc6990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e1cfd5e60bd267928a60cda5689a3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6AC84-976F-4FD1-A795-47BD5642286C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7CFB8E-3FF2-4743-9B8C-04AD47D97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06FDDC-7F58-47C6-A266-244DCF32E3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180</Words>
  <Application>Microsoft Office PowerPoint</Application>
  <PresentationFormat>自訂</PresentationFormat>
  <Paragraphs>10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華康儷圓 Std W7</vt:lpstr>
      <vt:lpstr>微軟正黑體</vt:lpstr>
      <vt:lpstr>新細明體</vt:lpstr>
      <vt:lpstr>標楷體</vt:lpstr>
      <vt:lpstr>Arial</vt:lpstr>
      <vt:lpstr>Calibri</vt:lpstr>
      <vt:lpstr>Georgia</vt:lpstr>
      <vt:lpstr>Trebuchet MS</vt:lpstr>
      <vt:lpstr>氣流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asia5401</dc:creator>
  <cp:lastModifiedBy>曾竹寧</cp:lastModifiedBy>
  <cp:revision>44</cp:revision>
  <cp:lastPrinted>2017-03-17T07:20:14Z</cp:lastPrinted>
  <dcterms:created xsi:type="dcterms:W3CDTF">2014-03-17T05:24:28Z</dcterms:created>
  <dcterms:modified xsi:type="dcterms:W3CDTF">2023-06-14T04:09:13Z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3f314292-a6be-4e74-a06f-f1e435bb4074</vt:lpwstr>
  </property>
  <property fmtid="{D5CDD505-2E9C-101B-9397-08002B2CF9AE}" pid="3" name="ContentTypeId">
    <vt:lpwstr>0x0101001A919B278FB1BD478F33EAD18015AD98</vt:lpwstr>
  </property>
  <property fmtid="{D5CDD505-2E9C-101B-9397-08002B2CF9AE}" pid="4" name="IsMyDocuments">
    <vt:bool>true</vt:bool>
  </property>
</Properties>
</file>